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299" r:id="rId3"/>
    <p:sldId id="258" r:id="rId5"/>
    <p:sldId id="523" r:id="rId6"/>
    <p:sldId id="525" r:id="rId7"/>
    <p:sldId id="526" r:id="rId8"/>
    <p:sldId id="527" r:id="rId9"/>
    <p:sldId id="528" r:id="rId10"/>
    <p:sldId id="529" r:id="rId11"/>
    <p:sldId id="530" r:id="rId12"/>
    <p:sldId id="531" r:id="rId13"/>
    <p:sldId id="532" r:id="rId14"/>
    <p:sldId id="533" r:id="rId15"/>
    <p:sldId id="524" r:id="rId16"/>
    <p:sldId id="536" r:id="rId17"/>
    <p:sldId id="537" r:id="rId18"/>
    <p:sldId id="510" r:id="rId19"/>
    <p:sldId id="548" r:id="rId20"/>
    <p:sldId id="549" r:id="rId21"/>
    <p:sldId id="550" r:id="rId22"/>
    <p:sldId id="511" r:id="rId23"/>
    <p:sldId id="512" r:id="rId24"/>
    <p:sldId id="551" r:id="rId25"/>
    <p:sldId id="552" r:id="rId26"/>
    <p:sldId id="560" r:id="rId27"/>
    <p:sldId id="559" r:id="rId28"/>
    <p:sldId id="556" r:id="rId29"/>
    <p:sldId id="303" r:id="rId30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稳 赵" initials="稳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gs" Target="tags/tag1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6D290-1F44-4E5A-AFA0-4DB5D7863A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22E85-07D3-4E55-9842-942DD6BAA26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22E85-07D3-4E55-9842-942DD6BAA2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22E85-07D3-4E55-9842-942DD6BAA2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633F3-5D0E-4770-8750-05DED033C4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7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1" y="1174279"/>
            <a:ext cx="7920203" cy="0"/>
          </a:xfrm>
          <a:prstGeom prst="line">
            <a:avLst/>
          </a:prstGeom>
          <a:ln w="15875">
            <a:gradFill>
              <a:gsLst>
                <a:gs pos="13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7333" y="296902"/>
            <a:ext cx="9792825" cy="649287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569973" y="4600623"/>
            <a:ext cx="61347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赵稳</a:t>
            </a:r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           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endParaRPr lang="zh-CN" altLang="en-US" sz="2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573243" y="3576763"/>
            <a:ext cx="1849196" cy="226519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 rot="19372238">
            <a:off x="2845889" y="-115345"/>
            <a:ext cx="7525309" cy="694643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 rot="19380000">
            <a:off x="2102651" y="1225703"/>
            <a:ext cx="2262251" cy="21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9384833" y="480284"/>
            <a:ext cx="1049471" cy="12855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294392" y="4848908"/>
            <a:ext cx="474985" cy="58183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815949" y="2564524"/>
            <a:ext cx="9052495" cy="1378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>
              <a:spcBef>
                <a:spcPts val="0"/>
              </a:spcBef>
              <a:spcAft>
                <a:spcPts val="1400"/>
              </a:spcAft>
            </a:pPr>
            <a:r>
              <a:rPr lang="zh-CN" altLang="zh-CN" sz="3600" dirty="0"/>
              <a:t>蚁群算法及应用</a:t>
            </a:r>
            <a:endParaRPr lang="zh-CN" altLang="zh-CN" sz="3600" dirty="0"/>
          </a:p>
          <a:p>
            <a:pPr marL="0" marR="0" indent="0" algn="ctr">
              <a:spcBef>
                <a:spcPts val="0"/>
              </a:spcBef>
              <a:spcAft>
                <a:spcPts val="1400"/>
              </a:spcAft>
            </a:pPr>
            <a:r>
              <a:rPr lang="en-US" altLang="zh-CN" sz="3600" dirty="0"/>
              <a:t>ANT COLONY ALGOTITHMS</a:t>
            </a:r>
            <a:endParaRPr lang="en-US" altLang="zh-CN" sz="3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Bar dir="vert"/>
      </p:transition>
    </mc:Choice>
    <mc:Fallback>
      <p:transition spd="slow">
        <p:randomBar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0945" y="664845"/>
            <a:ext cx="6798310" cy="5699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8240" y="842645"/>
            <a:ext cx="6602730" cy="5633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5700" y="845820"/>
            <a:ext cx="7049770" cy="5782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3285" y="191135"/>
            <a:ext cx="4903470" cy="6476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700" y="1105535"/>
            <a:ext cx="8017510" cy="5142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4965" y="773430"/>
            <a:ext cx="6683375" cy="5652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0615" y="483870"/>
            <a:ext cx="4890770" cy="5890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7025" y="863600"/>
            <a:ext cx="5726430" cy="5620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1255" y="960755"/>
            <a:ext cx="6435725" cy="5531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280" y="363855"/>
            <a:ext cx="6790055" cy="59156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335" y="763270"/>
            <a:ext cx="4838700" cy="5755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18900000" flipH="1">
            <a:off x="2433347" y="2739404"/>
            <a:ext cx="1494124" cy="13791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59220" y="3032896"/>
            <a:ext cx="3987758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600" dirty="0">
                <a:solidFill>
                  <a:schemeClr val="accent5"/>
                </a:solidFill>
                <a:latin typeface="+mn-ea"/>
                <a:cs typeface="Microsoft New Tai Lue" panose="020B0502040204020203" pitchFamily="34" charset="0"/>
              </a:rPr>
              <a:t>书籍及内容</a:t>
            </a:r>
            <a:endParaRPr lang="zh-CN" altLang="en-US" sz="56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2530" y="556895"/>
            <a:ext cx="4232275" cy="5543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9955" y="481965"/>
            <a:ext cx="5291455" cy="6198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5555" y="925830"/>
            <a:ext cx="9083675" cy="3068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0" y="1219200"/>
            <a:ext cx="7722870" cy="4420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18900000" flipH="1">
            <a:off x="2433347" y="2739404"/>
            <a:ext cx="1494124" cy="13791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59220" y="3032896"/>
            <a:ext cx="3987758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600" dirty="0">
                <a:solidFill>
                  <a:schemeClr val="accent5"/>
                </a:solidFill>
                <a:latin typeface="+mn-ea"/>
                <a:cs typeface="Microsoft New Tai Lue" panose="020B0502040204020203" pitchFamily="34" charset="0"/>
              </a:rPr>
              <a:t>总结</a:t>
            </a:r>
            <a:endParaRPr lang="zh-CN" altLang="en-US" sz="5600" dirty="0">
              <a:solidFill>
                <a:schemeClr val="accent5"/>
              </a:solidFill>
              <a:latin typeface="+mn-ea"/>
              <a:cs typeface="Microsoft New Tai Lue" panose="020B0502040204020203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9798603" y="2857438"/>
            <a:ext cx="1553169" cy="15193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0016356" y="2303309"/>
            <a:ext cx="1450428" cy="14188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5775" y="276225"/>
            <a:ext cx="8348345" cy="6069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970" y="372110"/>
            <a:ext cx="4768850" cy="59328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370" y="883285"/>
            <a:ext cx="4057650" cy="5678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845794" y="2561337"/>
            <a:ext cx="905249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800" dirty="0">
                <a:solidFill>
                  <a:schemeClr val="accent2"/>
                </a:solidFill>
                <a:latin typeface="+mj-ea"/>
                <a:ea typeface="+mj-ea"/>
              </a:rPr>
              <a:t>感谢观看    </a:t>
            </a:r>
            <a:r>
              <a:rPr lang="en-US" altLang="zh-CN" sz="5800" dirty="0">
                <a:solidFill>
                  <a:schemeClr val="accent2"/>
                </a:solidFill>
                <a:latin typeface="+mj-ea"/>
                <a:ea typeface="+mj-ea"/>
              </a:rPr>
              <a:t>THANKS</a:t>
            </a:r>
            <a:endParaRPr lang="zh-CN" altLang="en-US" sz="5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573243" y="3576763"/>
            <a:ext cx="1849196" cy="226519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 rot="19372238">
            <a:off x="2845889" y="-115345"/>
            <a:ext cx="7525309" cy="694643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 rot="19380000">
            <a:off x="2102651" y="1225703"/>
            <a:ext cx="2262251" cy="21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9384833" y="480284"/>
            <a:ext cx="1049471" cy="128556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294392" y="4848908"/>
            <a:ext cx="474985" cy="58183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5525" y="669925"/>
            <a:ext cx="5380355" cy="5813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1405" y="4349750"/>
            <a:ext cx="8140700" cy="1612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05" y="464185"/>
            <a:ext cx="7988300" cy="309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6125" y="2060575"/>
            <a:ext cx="8159750" cy="2736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1820" y="417830"/>
            <a:ext cx="8267700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3175" y="1241425"/>
            <a:ext cx="7105650" cy="4375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8060" y="1063625"/>
            <a:ext cx="8138160" cy="5552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6455" y="372110"/>
            <a:ext cx="7256145" cy="6114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:randomBar dir="vert"/>
      </p:transition>
    </mc:Choice>
    <mc:Fallback>
      <p:transition spd="slow" advTm="200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PRESENTATION_TITLE" val="1"/>
</p:tagLst>
</file>

<file path=ppt/theme/theme1.xml><?xml version="1.0" encoding="utf-8"?>
<a:theme xmlns:a="http://schemas.openxmlformats.org/drawingml/2006/main" name="office">
  <a:themeElements>
    <a:clrScheme name="自定义 306">
      <a:dk1>
        <a:sysClr val="windowText" lastClr="000000"/>
      </a:dk1>
      <a:lt1>
        <a:sysClr val="window" lastClr="FFFFFF"/>
      </a:lt1>
      <a:dk2>
        <a:srgbClr val="3F3F3F"/>
      </a:dk2>
      <a:lt2>
        <a:srgbClr val="262626"/>
      </a:lt2>
      <a:accent1>
        <a:srgbClr val="262626"/>
      </a:accent1>
      <a:accent2>
        <a:srgbClr val="3F3F3F"/>
      </a:accent2>
      <a:accent3>
        <a:srgbClr val="262626"/>
      </a:accent3>
      <a:accent4>
        <a:srgbClr val="3F3F3F"/>
      </a:accent4>
      <a:accent5>
        <a:srgbClr val="262626"/>
      </a:accent5>
      <a:accent6>
        <a:srgbClr val="3F3F3F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</Words>
  <Application>WPS 演示</Application>
  <PresentationFormat>宽屏</PresentationFormat>
  <Paragraphs>12</Paragraphs>
  <Slides>27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Arial</vt:lpstr>
      <vt:lpstr>宋体</vt:lpstr>
      <vt:lpstr>Wingdings</vt:lpstr>
      <vt:lpstr>Microsoft New Tai Lue</vt:lpstr>
      <vt:lpstr>微软雅黑</vt:lpstr>
      <vt:lpstr>Arial Unicode MS</vt:lpstr>
      <vt:lpstr>Calibri</vt:lpstr>
      <vt:lpstr>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/>
  <cp:category>www.99ppt.com</cp:category>
  <cp:lastModifiedBy>Zzz稳稳稳</cp:lastModifiedBy>
  <cp:revision>32</cp:revision>
  <dcterms:created xsi:type="dcterms:W3CDTF">2015-05-05T08:02:00Z</dcterms:created>
  <dcterms:modified xsi:type="dcterms:W3CDTF">2021-04-02T01:36:57Z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